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31565-78A9-488D-8954-F31DCF049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53B7C2-41A0-4D49-8579-60141750E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DE629-0076-4AC1-A387-47763AE8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B8CEA-F792-4517-9D39-27063ED3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521E6-1188-458A-925A-E2079478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6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C7B4F-B3EB-4F7D-B88B-E17E4C82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23259D-06B1-4CE9-ACDC-7C8442C22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C5781-CB27-4B1A-9B87-7D947B70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728C7-89BA-46CA-A8C1-06FCAE5D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640F8-8474-40A6-A4AE-6CAC10C6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6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C9F99D-9CD3-48A7-ACD1-D73F56C62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F8CAC6-3C22-423B-AC15-33DDAD85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86287-AD48-4B9B-81BF-94382487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A5B63-8D08-4FC0-8EEA-3D8E4AD6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C5533-A4B4-48FE-93EC-23272AB8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4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36476-FA3F-40DD-B76C-78406C05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12CA1-4383-4EB0-A4C9-9DF4084B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0ACDE-BD94-4FA5-9F4A-48615EEE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976A9-83F7-4F35-8946-D4F6C063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39AAF-D991-4070-8852-89B06263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6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28A06-9961-49B9-9A7F-EAEAECEE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081E6-789D-41A1-AB2A-857A80418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3645C-7544-4F36-9721-FB0DD980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25CDE-2CCB-454D-B184-6C1000A7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D2DFF-9A97-4467-924A-5EF657E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32B4-A031-4A0B-A22D-173D3FE3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E0646-5BCA-40EF-96D4-A684B6A99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7A56E-EE52-4C01-8F28-3924C6BB1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AE498-4530-43CD-BD2B-FD2CB3AD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916B7-58CA-4395-887E-021D9628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C6D40-3FEC-406C-A528-FBD09CE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00722-C42C-457C-A006-C67F1321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7ADCD-4843-4F57-A2B6-4CC0F9A7B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758E67-757B-4BBD-9446-DB6438B89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DDBC0-A5F8-49C2-B9DE-D33CCB8E0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EF2EE7-AA25-4263-A2C1-6B7496711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FD3A45-BD72-45AC-B8FE-2837D9A1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87FF47-BD98-413B-95B1-4DF9F94E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8E3A57-27BD-432C-9433-97086A6A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C94A3-A328-4184-A8B9-5CE88676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12CEB5-2170-43B5-886A-BEBEB884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9751D0-577D-4AB9-9326-B2DC218F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09F8C6-471D-4FFC-A307-BB7C93F9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4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9D2FC0-1DBF-4664-8D42-94B03906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CDDB77-DDE8-4E10-AF1D-8C04E60C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C1F66-9AAC-4201-ADBE-095F4A34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5FC69-9DF7-4844-A888-F70C7828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475EC-645C-419A-90D7-E7D8716B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5CC370-4878-4219-8C87-D4BDB2006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2345E-0714-4A42-9999-F1D4AC52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180BC-0135-47A8-A766-8486E3C8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17940-178E-4038-89B2-8CE8F062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DFBB-2C57-4A1E-AAFB-CAC29FC7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EDFEFB-B916-45E9-AA27-32110863F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0B74BE-540A-4C6B-8C84-2D039E435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38DC3-2051-4DF0-AB6D-16D89D4C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DE49E-5782-4301-B1F9-78F1C602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3EF85F-1103-4DEA-A73C-5C490EFF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90D0D-0C19-4A10-A7CD-5EA175C8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CA3DC-94D4-4E1D-9032-ECA92D80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7378F-22DB-4AD7-A3DE-F40E81E5F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67CD-EEA5-4961-BD29-26034BF025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1AB30-9D00-45BA-BF75-7EAEA5A01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EEE6C-C8A1-4BD7-8923-FE8C09B7C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C68C-6E6C-474B-A86A-BBC27A3F6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B857C-73B5-411C-934B-AD5D807A1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3777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7E503-1C94-4325-9E91-9DD7FD58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" y="238123"/>
            <a:ext cx="11213636" cy="62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7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61EC2-8D4E-4CE3-9A3D-32AE8EB7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3777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0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E9370-220F-4ABA-9D1A-636CA5D7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7753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0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EA7EA-CCAE-4B17-8F82-DD36950C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24522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C8B19-F783-494F-A402-999ACBA0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62DD9-A749-49B2-A75D-0D0992F8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43053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5D2B4-7804-462A-B5A4-051BB053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24522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3FF44-323F-425C-989C-431C939A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3777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8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2024-09-24T21:37:59Z</dcterms:created>
  <dcterms:modified xsi:type="dcterms:W3CDTF">2025-01-04T17:47:13Z</dcterms:modified>
</cp:coreProperties>
</file>